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7"/>
  </p:notesMasterIdLst>
  <p:sldIdLst>
    <p:sldId id="461" r:id="rId2"/>
    <p:sldId id="490" r:id="rId3"/>
    <p:sldId id="491" r:id="rId4"/>
    <p:sldId id="492" r:id="rId5"/>
    <p:sldId id="493" r:id="rId6"/>
    <p:sldId id="494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448" r:id="rId25"/>
    <p:sldId id="273" r:id="rId26"/>
    <p:sldId id="274" r:id="rId27"/>
    <p:sldId id="275" r:id="rId28"/>
    <p:sldId id="276" r:id="rId29"/>
    <p:sldId id="449" r:id="rId30"/>
    <p:sldId id="277" r:id="rId31"/>
    <p:sldId id="278" r:id="rId32"/>
    <p:sldId id="279" r:id="rId33"/>
    <p:sldId id="451" r:id="rId34"/>
    <p:sldId id="450" r:id="rId35"/>
    <p:sldId id="280" r:id="rId36"/>
    <p:sldId id="281" r:id="rId37"/>
    <p:sldId id="282" r:id="rId38"/>
    <p:sldId id="45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458" r:id="rId53"/>
    <p:sldId id="459" r:id="rId54"/>
    <p:sldId id="460" r:id="rId55"/>
    <p:sldId id="453" r:id="rId56"/>
    <p:sldId id="296" r:id="rId57"/>
    <p:sldId id="297" r:id="rId58"/>
    <p:sldId id="298" r:id="rId59"/>
    <p:sldId id="299" r:id="rId60"/>
    <p:sldId id="300" r:id="rId61"/>
    <p:sldId id="454" r:id="rId62"/>
    <p:sldId id="457" r:id="rId63"/>
    <p:sldId id="455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  <p:sldId id="337" r:id="rId101"/>
    <p:sldId id="338" r:id="rId102"/>
    <p:sldId id="339" r:id="rId103"/>
    <p:sldId id="340" r:id="rId104"/>
    <p:sldId id="341" r:id="rId105"/>
    <p:sldId id="342" r:id="rId106"/>
    <p:sldId id="343" r:id="rId107"/>
    <p:sldId id="344" r:id="rId108"/>
    <p:sldId id="345" r:id="rId109"/>
    <p:sldId id="346" r:id="rId110"/>
    <p:sldId id="347" r:id="rId111"/>
    <p:sldId id="348" r:id="rId112"/>
    <p:sldId id="349" r:id="rId113"/>
    <p:sldId id="350" r:id="rId114"/>
    <p:sldId id="351" r:id="rId115"/>
    <p:sldId id="352" r:id="rId116"/>
    <p:sldId id="353" r:id="rId117"/>
    <p:sldId id="354" r:id="rId118"/>
    <p:sldId id="355" r:id="rId119"/>
    <p:sldId id="356" r:id="rId120"/>
    <p:sldId id="357" r:id="rId121"/>
    <p:sldId id="358" r:id="rId122"/>
    <p:sldId id="359" r:id="rId123"/>
    <p:sldId id="360" r:id="rId124"/>
    <p:sldId id="361" r:id="rId125"/>
    <p:sldId id="362" r:id="rId126"/>
    <p:sldId id="363" r:id="rId127"/>
    <p:sldId id="463" r:id="rId128"/>
    <p:sldId id="464" r:id="rId129"/>
    <p:sldId id="465" r:id="rId130"/>
    <p:sldId id="466" r:id="rId131"/>
    <p:sldId id="468" r:id="rId132"/>
    <p:sldId id="469" r:id="rId133"/>
    <p:sldId id="462" r:id="rId134"/>
    <p:sldId id="471" r:id="rId135"/>
    <p:sldId id="472" r:id="rId136"/>
    <p:sldId id="473" r:id="rId137"/>
    <p:sldId id="474" r:id="rId138"/>
    <p:sldId id="470" r:id="rId139"/>
    <p:sldId id="476" r:id="rId140"/>
    <p:sldId id="477" r:id="rId141"/>
    <p:sldId id="478" r:id="rId142"/>
    <p:sldId id="479" r:id="rId143"/>
    <p:sldId id="480" r:id="rId144"/>
    <p:sldId id="481" r:id="rId145"/>
    <p:sldId id="482" r:id="rId146"/>
    <p:sldId id="483" r:id="rId147"/>
    <p:sldId id="484" r:id="rId148"/>
    <p:sldId id="485" r:id="rId149"/>
    <p:sldId id="486" r:id="rId150"/>
    <p:sldId id="487" r:id="rId151"/>
    <p:sldId id="488" r:id="rId152"/>
    <p:sldId id="489" r:id="rId153"/>
    <p:sldId id="475" r:id="rId154"/>
    <p:sldId id="364" r:id="rId155"/>
    <p:sldId id="365" r:id="rId156"/>
    <p:sldId id="366" r:id="rId157"/>
    <p:sldId id="367" r:id="rId158"/>
    <p:sldId id="368" r:id="rId159"/>
    <p:sldId id="369" r:id="rId160"/>
    <p:sldId id="370" r:id="rId161"/>
    <p:sldId id="371" r:id="rId162"/>
    <p:sldId id="372" r:id="rId163"/>
    <p:sldId id="373" r:id="rId164"/>
    <p:sldId id="374" r:id="rId165"/>
    <p:sldId id="37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12" autoAdjust="0"/>
  </p:normalViewPr>
  <p:slideViewPr>
    <p:cSldViewPr snapToGrid="0">
      <p:cViewPr varScale="1">
        <p:scale>
          <a:sx n="64" d="100"/>
          <a:sy n="64" d="100"/>
        </p:scale>
        <p:origin x="156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nh" userId="397c937a-6631-46d4-ab7f-15d71e973788" providerId="ADAL" clId="{A24FA33B-A382-4C26-B418-18448B084F89}"/>
    <pc:docChg chg="modSld">
      <pc:chgData name="Nguyen Van Thanh" userId="397c937a-6631-46d4-ab7f-15d71e973788" providerId="ADAL" clId="{A24FA33B-A382-4C26-B418-18448B084F89}" dt="2021-10-21T16:54:50.089" v="18" actId="20577"/>
      <pc:docMkLst>
        <pc:docMk/>
      </pc:docMkLst>
      <pc:sldChg chg="modNotesTx">
        <pc:chgData name="Nguyen Van Thanh" userId="397c937a-6631-46d4-ab7f-15d71e973788" providerId="ADAL" clId="{A24FA33B-A382-4C26-B418-18448B084F89}" dt="2021-10-21T16:22:04.476" v="5" actId="20577"/>
        <pc:sldMkLst>
          <pc:docMk/>
          <pc:sldMk cId="581939699" sldId="302"/>
        </pc:sldMkLst>
      </pc:sldChg>
      <pc:sldChg chg="modNotesTx">
        <pc:chgData name="Nguyen Van Thanh" userId="397c937a-6631-46d4-ab7f-15d71e973788" providerId="ADAL" clId="{A24FA33B-A382-4C26-B418-18448B084F89}" dt="2021-10-21T16:44:37.181" v="9" actId="20577"/>
        <pc:sldMkLst>
          <pc:docMk/>
          <pc:sldMk cId="3655362794" sldId="323"/>
        </pc:sldMkLst>
      </pc:sldChg>
      <pc:sldChg chg="modSp mod">
        <pc:chgData name="Nguyen Van Thanh" userId="397c937a-6631-46d4-ab7f-15d71e973788" providerId="ADAL" clId="{A24FA33B-A382-4C26-B418-18448B084F89}" dt="2021-10-21T16:53:36.801" v="14" actId="20577"/>
        <pc:sldMkLst>
          <pc:docMk/>
          <pc:sldMk cId="2747184994" sldId="343"/>
        </pc:sldMkLst>
        <pc:spChg chg="mod">
          <ac:chgData name="Nguyen Van Thanh" userId="397c937a-6631-46d4-ab7f-15d71e973788" providerId="ADAL" clId="{A24FA33B-A382-4C26-B418-18448B084F89}" dt="2021-10-21T16:53:36.801" v="14" actId="20577"/>
          <ac:spMkLst>
            <pc:docMk/>
            <pc:sldMk cId="2747184994" sldId="343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24FA33B-A382-4C26-B418-18448B084F89}" dt="2021-10-21T16:54:50.089" v="18" actId="20577"/>
        <pc:sldMkLst>
          <pc:docMk/>
          <pc:sldMk cId="3094680300" sldId="344"/>
        </pc:sldMkLst>
        <pc:spChg chg="mod">
          <ac:chgData name="Nguyen Van Thanh" userId="397c937a-6631-46d4-ab7f-15d71e973788" providerId="ADAL" clId="{A24FA33B-A382-4C26-B418-18448B084F89}" dt="2021-10-21T16:54:50.089" v="18" actId="20577"/>
          <ac:spMkLst>
            <pc:docMk/>
            <pc:sldMk cId="3094680300" sldId="344"/>
            <ac:spMk id="3" creationId="{139D5992-74CA-4E5E-831D-1F8F99FB57FF}"/>
          </ac:spMkLst>
        </pc:spChg>
      </pc:sldChg>
    </pc:docChg>
  </pc:docChgLst>
  <pc:docChgLst>
    <pc:chgData name="Nguyen Bui Trong Tin" userId="e8b171ad-d98b-49d5-bbe6-f86bd94206fe" providerId="ADAL" clId="{CD195020-EA4A-4EB8-88B8-AC297C409033}"/>
    <pc:docChg chg="custSel modSld">
      <pc:chgData name="Nguyen Bui Trong Tin" userId="e8b171ad-d98b-49d5-bbe6-f86bd94206fe" providerId="ADAL" clId="{CD195020-EA4A-4EB8-88B8-AC297C409033}" dt="2021-10-15T11:23:11.079" v="3442" actId="20577"/>
      <pc:docMkLst>
        <pc:docMk/>
      </pc:docMkLst>
      <pc:sldChg chg="modSp">
        <pc:chgData name="Nguyen Bui Trong Tin" userId="e8b171ad-d98b-49d5-bbe6-f86bd94206fe" providerId="ADAL" clId="{CD195020-EA4A-4EB8-88B8-AC297C409033}" dt="2021-10-15T10:35:38.319" v="2521" actId="14100"/>
        <pc:sldMkLst>
          <pc:docMk/>
          <pc:sldMk cId="3490033480" sldId="293"/>
        </pc:sldMkLst>
        <pc:picChg chg="mod">
          <ac:chgData name="Nguyen Bui Trong Tin" userId="e8b171ad-d98b-49d5-bbe6-f86bd94206fe" providerId="ADAL" clId="{CD195020-EA4A-4EB8-88B8-AC297C409033}" dt="2021-10-15T10:35:34.511" v="2520" actId="1076"/>
          <ac:picMkLst>
            <pc:docMk/>
            <pc:sldMk cId="3490033480" sldId="293"/>
            <ac:picMk id="4" creationId="{00000000-0000-0000-0000-000000000000}"/>
          </ac:picMkLst>
        </pc:picChg>
        <pc:picChg chg="mod">
          <ac:chgData name="Nguyen Bui Trong Tin" userId="e8b171ad-d98b-49d5-bbe6-f86bd94206fe" providerId="ADAL" clId="{CD195020-EA4A-4EB8-88B8-AC297C409033}" dt="2021-10-15T10:35:38.319" v="2521" actId="14100"/>
          <ac:picMkLst>
            <pc:docMk/>
            <pc:sldMk cId="3490033480" sldId="293"/>
            <ac:picMk id="29698" creationId="{00000000-0000-0000-0000-000000000000}"/>
          </ac:picMkLst>
        </pc:picChg>
      </pc:sldChg>
      <pc:sldChg chg="delSp modSp mod setBg">
        <pc:chgData name="Nguyen Bui Trong Tin" userId="e8b171ad-d98b-49d5-bbe6-f86bd94206fe" providerId="ADAL" clId="{CD195020-EA4A-4EB8-88B8-AC297C409033}" dt="2021-10-15T09:17:39.206" v="890" actId="20577"/>
        <pc:sldMkLst>
          <pc:docMk/>
          <pc:sldMk cId="227713590" sldId="307"/>
        </pc:sldMkLst>
        <pc:spChg chg="mod">
          <ac:chgData name="Nguyen Bui Trong Tin" userId="e8b171ad-d98b-49d5-bbe6-f86bd94206fe" providerId="ADAL" clId="{CD195020-EA4A-4EB8-88B8-AC297C409033}" dt="2021-10-15T09:17:21.524" v="889" actId="20577"/>
          <ac:spMkLst>
            <pc:docMk/>
            <pc:sldMk cId="227713590" sldId="307"/>
            <ac:spMk id="3" creationId="{139D5992-74CA-4E5E-831D-1F8F99FB57FF}"/>
          </ac:spMkLst>
        </pc:spChg>
        <pc:spChg chg="del mod">
          <ac:chgData name="Nguyen Bui Trong Tin" userId="e8b171ad-d98b-49d5-bbe6-f86bd94206fe" providerId="ADAL" clId="{CD195020-EA4A-4EB8-88B8-AC297C409033}" dt="2021-10-15T08:53:38.427" v="799" actId="478"/>
          <ac:spMkLst>
            <pc:docMk/>
            <pc:sldMk cId="227713590" sldId="307"/>
            <ac:spMk id="5" creationId="{055C4076-A468-40D5-A34B-9E29715DE963}"/>
          </ac:spMkLst>
        </pc:spChg>
        <pc:picChg chg="mod ord">
          <ac:chgData name="Nguyen Bui Trong Tin" userId="e8b171ad-d98b-49d5-bbe6-f86bd94206fe" providerId="ADAL" clId="{CD195020-EA4A-4EB8-88B8-AC297C409033}" dt="2021-10-15T09:15:58.882" v="877" actId="14100"/>
          <ac:picMkLst>
            <pc:docMk/>
            <pc:sldMk cId="227713590" sldId="307"/>
            <ac:picMk id="2" creationId="{84166436-13D4-4DFD-A825-21C9A04F0133}"/>
          </ac:picMkLst>
        </pc:picChg>
        <pc:picChg chg="mod modCrop">
          <ac:chgData name="Nguyen Bui Trong Tin" userId="e8b171ad-d98b-49d5-bbe6-f86bd94206fe" providerId="ADAL" clId="{CD195020-EA4A-4EB8-88B8-AC297C409033}" dt="2021-10-15T09:16:22.031" v="881" actId="1076"/>
          <ac:picMkLst>
            <pc:docMk/>
            <pc:sldMk cId="227713590" sldId="307"/>
            <ac:picMk id="4" creationId="{30B81B0E-9967-4F50-8E0E-224C1107FC8A}"/>
          </ac:picMkLst>
        </pc:picChg>
      </pc:sldChg>
      <pc:sldChg chg="delSp mod">
        <pc:chgData name="Nguyen Bui Trong Tin" userId="e8b171ad-d98b-49d5-bbe6-f86bd94206fe" providerId="ADAL" clId="{CD195020-EA4A-4EB8-88B8-AC297C409033}" dt="2021-10-15T08:59:51.225" v="817" actId="478"/>
        <pc:sldMkLst>
          <pc:docMk/>
          <pc:sldMk cId="2813267899" sldId="308"/>
        </pc:sldMkLst>
        <pc:spChg chg="del">
          <ac:chgData name="Nguyen Bui Trong Tin" userId="e8b171ad-d98b-49d5-bbe6-f86bd94206fe" providerId="ADAL" clId="{CD195020-EA4A-4EB8-88B8-AC297C409033}" dt="2021-10-15T08:59:51.225" v="817" actId="478"/>
          <ac:spMkLst>
            <pc:docMk/>
            <pc:sldMk cId="2813267899" sldId="308"/>
            <ac:spMk id="4" creationId="{6076B698-D9AC-4CF2-B66F-B6B888E7D971}"/>
          </ac:spMkLst>
        </pc:spChg>
      </pc:sldChg>
      <pc:sldChg chg="delSp mod modNotesTx">
        <pc:chgData name="Nguyen Bui Trong Tin" userId="e8b171ad-d98b-49d5-bbe6-f86bd94206fe" providerId="ADAL" clId="{CD195020-EA4A-4EB8-88B8-AC297C409033}" dt="2021-10-15T09:18:44.835" v="896" actId="20577"/>
        <pc:sldMkLst>
          <pc:docMk/>
          <pc:sldMk cId="3184853489" sldId="326"/>
        </pc:sldMkLst>
        <pc:spChg chg="del">
          <ac:chgData name="Nguyen Bui Trong Tin" userId="e8b171ad-d98b-49d5-bbe6-f86bd94206fe" providerId="ADAL" clId="{CD195020-EA4A-4EB8-88B8-AC297C409033}" dt="2021-10-15T09:18:20.221" v="891" actId="478"/>
          <ac:spMkLst>
            <pc:docMk/>
            <pc:sldMk cId="3184853489" sldId="326"/>
            <ac:spMk id="4" creationId="{22C42AB3-EA37-4244-BC7E-896F39D3F5E5}"/>
          </ac:spMkLst>
        </pc:spChg>
      </pc:sldChg>
      <pc:sldChg chg="delSp modSp mod">
        <pc:chgData name="Nguyen Bui Trong Tin" userId="e8b171ad-d98b-49d5-bbe6-f86bd94206fe" providerId="ADAL" clId="{CD195020-EA4A-4EB8-88B8-AC297C409033}" dt="2021-10-15T09:32:19.933" v="1095" actId="20577"/>
        <pc:sldMkLst>
          <pc:docMk/>
          <pc:sldMk cId="943635944" sldId="330"/>
        </pc:sldMkLst>
        <pc:spChg chg="del">
          <ac:chgData name="Nguyen Bui Trong Tin" userId="e8b171ad-d98b-49d5-bbe6-f86bd94206fe" providerId="ADAL" clId="{CD195020-EA4A-4EB8-88B8-AC297C409033}" dt="2021-10-15T09:18:53.740" v="897" actId="478"/>
          <ac:spMkLst>
            <pc:docMk/>
            <pc:sldMk cId="943635944" sldId="330"/>
            <ac:spMk id="2" creationId="{9655CB57-210B-4679-9025-BB7011935D39}"/>
          </ac:spMkLst>
        </pc:spChg>
        <pc:spChg chg="mod">
          <ac:chgData name="Nguyen Bui Trong Tin" userId="e8b171ad-d98b-49d5-bbe6-f86bd94206fe" providerId="ADAL" clId="{CD195020-EA4A-4EB8-88B8-AC297C409033}" dt="2021-10-15T09:32:19.933" v="1095" actId="20577"/>
          <ac:spMkLst>
            <pc:docMk/>
            <pc:sldMk cId="943635944" sldId="330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CD195020-EA4A-4EB8-88B8-AC297C409033}" dt="2021-10-15T09:37:10.583" v="1238" actId="20577"/>
        <pc:sldMkLst>
          <pc:docMk/>
          <pc:sldMk cId="817578616" sldId="331"/>
        </pc:sldMkLst>
        <pc:spChg chg="mod">
          <ac:chgData name="Nguyen Bui Trong Tin" userId="e8b171ad-d98b-49d5-bbe6-f86bd94206fe" providerId="ADAL" clId="{CD195020-EA4A-4EB8-88B8-AC297C409033}" dt="2021-10-15T09:37:10.583" v="1238" actId="20577"/>
          <ac:spMkLst>
            <pc:docMk/>
            <pc:sldMk cId="817578616" sldId="331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CD195020-EA4A-4EB8-88B8-AC297C409033}" dt="2021-10-15T09:39:40.092" v="1252" actId="20577"/>
        <pc:sldMkLst>
          <pc:docMk/>
          <pc:sldMk cId="3964550655" sldId="333"/>
        </pc:sldMkLst>
        <pc:spChg chg="mod">
          <ac:chgData name="Nguyen Bui Trong Tin" userId="e8b171ad-d98b-49d5-bbe6-f86bd94206fe" providerId="ADAL" clId="{CD195020-EA4A-4EB8-88B8-AC297C409033}" dt="2021-10-15T09:39:40.092" v="1252" actId="20577"/>
          <ac:spMkLst>
            <pc:docMk/>
            <pc:sldMk cId="3964550655" sldId="333"/>
            <ac:spMk id="3" creationId="{139D5992-74CA-4E5E-831D-1F8F99FB57FF}"/>
          </ac:spMkLst>
        </pc:spChg>
      </pc:sldChg>
      <pc:sldChg chg="addSp modSp mod">
        <pc:chgData name="Nguyen Bui Trong Tin" userId="e8b171ad-d98b-49d5-bbe6-f86bd94206fe" providerId="ADAL" clId="{CD195020-EA4A-4EB8-88B8-AC297C409033}" dt="2021-10-15T09:44:35.268" v="1465" actId="20577"/>
        <pc:sldMkLst>
          <pc:docMk/>
          <pc:sldMk cId="4077193721" sldId="334"/>
        </pc:sldMkLst>
        <pc:spChg chg="mod">
          <ac:chgData name="Nguyen Bui Trong Tin" userId="e8b171ad-d98b-49d5-bbe6-f86bd94206fe" providerId="ADAL" clId="{CD195020-EA4A-4EB8-88B8-AC297C409033}" dt="2021-10-15T09:44:35.268" v="1465" actId="20577"/>
          <ac:spMkLst>
            <pc:docMk/>
            <pc:sldMk cId="4077193721" sldId="33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D195020-EA4A-4EB8-88B8-AC297C409033}" dt="2021-10-15T09:42:52.761" v="1258" actId="1076"/>
          <ac:picMkLst>
            <pc:docMk/>
            <pc:sldMk cId="4077193721" sldId="334"/>
            <ac:picMk id="4" creationId="{887D839D-D48D-4A41-A6A4-27D0EF62C0BB}"/>
          </ac:picMkLst>
        </pc:picChg>
        <pc:picChg chg="mod">
          <ac:chgData name="Nguyen Bui Trong Tin" userId="e8b171ad-d98b-49d5-bbe6-f86bd94206fe" providerId="ADAL" clId="{CD195020-EA4A-4EB8-88B8-AC297C409033}" dt="2021-10-15T09:42:14.501" v="1253" actId="14100"/>
          <ac:picMkLst>
            <pc:docMk/>
            <pc:sldMk cId="4077193721" sldId="334"/>
            <ac:picMk id="28674" creationId="{00000000-0000-0000-0000-000000000000}"/>
          </ac:picMkLst>
        </pc:picChg>
      </pc:sldChg>
      <pc:sldChg chg="modSp mod">
        <pc:chgData name="Nguyen Bui Trong Tin" userId="e8b171ad-d98b-49d5-bbe6-f86bd94206fe" providerId="ADAL" clId="{CD195020-EA4A-4EB8-88B8-AC297C409033}" dt="2021-10-15T09:49:58.948" v="1749" actId="20577"/>
        <pc:sldMkLst>
          <pc:docMk/>
          <pc:sldMk cId="588195145" sldId="335"/>
        </pc:sldMkLst>
        <pc:spChg chg="mod">
          <ac:chgData name="Nguyen Bui Trong Tin" userId="e8b171ad-d98b-49d5-bbe6-f86bd94206fe" providerId="ADAL" clId="{CD195020-EA4A-4EB8-88B8-AC297C409033}" dt="2021-10-15T09:49:58.948" v="1749" actId="20577"/>
          <ac:spMkLst>
            <pc:docMk/>
            <pc:sldMk cId="588195145" sldId="335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CD195020-EA4A-4EB8-88B8-AC297C409033}" dt="2021-10-15T10:07:09.414" v="2027" actId="20577"/>
        <pc:sldMkLst>
          <pc:docMk/>
          <pc:sldMk cId="879350447" sldId="336"/>
        </pc:sldMkLst>
        <pc:spChg chg="mod">
          <ac:chgData name="Nguyen Bui Trong Tin" userId="e8b171ad-d98b-49d5-bbe6-f86bd94206fe" providerId="ADAL" clId="{CD195020-EA4A-4EB8-88B8-AC297C409033}" dt="2021-10-15T10:07:09.414" v="2027" actId="20577"/>
          <ac:spMkLst>
            <pc:docMk/>
            <pc:sldMk cId="879350447" sldId="336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CD195020-EA4A-4EB8-88B8-AC297C409033}" dt="2021-10-15T10:08:52.079" v="2098" actId="20577"/>
        <pc:sldMkLst>
          <pc:docMk/>
          <pc:sldMk cId="609952192" sldId="338"/>
        </pc:sldMkLst>
        <pc:spChg chg="mod">
          <ac:chgData name="Nguyen Bui Trong Tin" userId="e8b171ad-d98b-49d5-bbe6-f86bd94206fe" providerId="ADAL" clId="{CD195020-EA4A-4EB8-88B8-AC297C409033}" dt="2021-10-15T10:08:52.079" v="2098" actId="20577"/>
          <ac:spMkLst>
            <pc:docMk/>
            <pc:sldMk cId="609952192" sldId="338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CD195020-EA4A-4EB8-88B8-AC297C409033}" dt="2021-10-15T10:17:33.731" v="2374" actId="20577"/>
        <pc:sldMkLst>
          <pc:docMk/>
          <pc:sldMk cId="833643480" sldId="339"/>
        </pc:sldMkLst>
        <pc:spChg chg="mod">
          <ac:chgData name="Nguyen Bui Trong Tin" userId="e8b171ad-d98b-49d5-bbe6-f86bd94206fe" providerId="ADAL" clId="{CD195020-EA4A-4EB8-88B8-AC297C409033}" dt="2021-10-15T10:17:33.731" v="2374" actId="20577"/>
          <ac:spMkLst>
            <pc:docMk/>
            <pc:sldMk cId="833643480" sldId="339"/>
            <ac:spMk id="3" creationId="{139D5992-74CA-4E5E-831D-1F8F99FB57FF}"/>
          </ac:spMkLst>
        </pc:spChg>
        <pc:picChg chg="mod">
          <ac:chgData name="Nguyen Bui Trong Tin" userId="e8b171ad-d98b-49d5-bbe6-f86bd94206fe" providerId="ADAL" clId="{CD195020-EA4A-4EB8-88B8-AC297C409033}" dt="2021-10-15T10:09:20.200" v="2101" actId="14100"/>
          <ac:picMkLst>
            <pc:docMk/>
            <pc:sldMk cId="833643480" sldId="339"/>
            <ac:picMk id="32770" creationId="{00000000-0000-0000-0000-000000000000}"/>
          </ac:picMkLst>
        </pc:picChg>
      </pc:sldChg>
      <pc:sldChg chg="modSp mod">
        <pc:chgData name="Nguyen Bui Trong Tin" userId="e8b171ad-d98b-49d5-bbe6-f86bd94206fe" providerId="ADAL" clId="{CD195020-EA4A-4EB8-88B8-AC297C409033}" dt="2021-10-15T10:38:04.046" v="2628" actId="20577"/>
        <pc:sldMkLst>
          <pc:docMk/>
          <pc:sldMk cId="710242648" sldId="340"/>
        </pc:sldMkLst>
        <pc:spChg chg="mod">
          <ac:chgData name="Nguyen Bui Trong Tin" userId="e8b171ad-d98b-49d5-bbe6-f86bd94206fe" providerId="ADAL" clId="{CD195020-EA4A-4EB8-88B8-AC297C409033}" dt="2021-10-15T10:38:04.046" v="2628" actId="20577"/>
          <ac:spMkLst>
            <pc:docMk/>
            <pc:sldMk cId="710242648" sldId="340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CD195020-EA4A-4EB8-88B8-AC297C409033}" dt="2021-10-15T10:55:11.333" v="2745" actId="20577"/>
        <pc:sldMkLst>
          <pc:docMk/>
          <pc:sldMk cId="3423699809" sldId="341"/>
        </pc:sldMkLst>
        <pc:spChg chg="mod">
          <ac:chgData name="Nguyen Bui Trong Tin" userId="e8b171ad-d98b-49d5-bbe6-f86bd94206fe" providerId="ADAL" clId="{CD195020-EA4A-4EB8-88B8-AC297C409033}" dt="2021-10-15T10:55:11.333" v="2745" actId="20577"/>
          <ac:spMkLst>
            <pc:docMk/>
            <pc:sldMk cId="3423699809" sldId="341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CD195020-EA4A-4EB8-88B8-AC297C409033}" dt="2021-10-15T11:10:16.679" v="2966" actId="113"/>
        <pc:sldMkLst>
          <pc:docMk/>
          <pc:sldMk cId="2747184994" sldId="343"/>
        </pc:sldMkLst>
        <pc:spChg chg="mod">
          <ac:chgData name="Nguyen Bui Trong Tin" userId="e8b171ad-d98b-49d5-bbe6-f86bd94206fe" providerId="ADAL" clId="{CD195020-EA4A-4EB8-88B8-AC297C409033}" dt="2021-10-15T11:10:16.679" v="2966" actId="113"/>
          <ac:spMkLst>
            <pc:docMk/>
            <pc:sldMk cId="2747184994" sldId="343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CD195020-EA4A-4EB8-88B8-AC297C409033}" dt="2021-10-15T11:14:24.885" v="3067" actId="20577"/>
        <pc:sldMkLst>
          <pc:docMk/>
          <pc:sldMk cId="3094680300" sldId="344"/>
        </pc:sldMkLst>
        <pc:spChg chg="mod">
          <ac:chgData name="Nguyen Bui Trong Tin" userId="e8b171ad-d98b-49d5-bbe6-f86bd94206fe" providerId="ADAL" clId="{CD195020-EA4A-4EB8-88B8-AC297C409033}" dt="2021-10-15T11:14:24.885" v="3067" actId="20577"/>
          <ac:spMkLst>
            <pc:docMk/>
            <pc:sldMk cId="3094680300" sldId="344"/>
            <ac:spMk id="3" creationId="{139D5992-74CA-4E5E-831D-1F8F99FB57FF}"/>
          </ac:spMkLst>
        </pc:spChg>
        <pc:picChg chg="mod">
          <ac:chgData name="Nguyen Bui Trong Tin" userId="e8b171ad-d98b-49d5-bbe6-f86bd94206fe" providerId="ADAL" clId="{CD195020-EA4A-4EB8-88B8-AC297C409033}" dt="2021-10-15T11:13:51.219" v="3062" actId="14100"/>
          <ac:picMkLst>
            <pc:docMk/>
            <pc:sldMk cId="3094680300" sldId="344"/>
            <ac:picMk id="36866" creationId="{00000000-0000-0000-0000-000000000000}"/>
          </ac:picMkLst>
        </pc:picChg>
      </pc:sldChg>
      <pc:sldChg chg="modSp mod">
        <pc:chgData name="Nguyen Bui Trong Tin" userId="e8b171ad-d98b-49d5-bbe6-f86bd94206fe" providerId="ADAL" clId="{CD195020-EA4A-4EB8-88B8-AC297C409033}" dt="2021-10-15T11:23:11.079" v="3442" actId="20577"/>
        <pc:sldMkLst>
          <pc:docMk/>
          <pc:sldMk cId="1262381948" sldId="345"/>
        </pc:sldMkLst>
        <pc:spChg chg="mod">
          <ac:chgData name="Nguyen Bui Trong Tin" userId="e8b171ad-d98b-49d5-bbe6-f86bd94206fe" providerId="ADAL" clId="{CD195020-EA4A-4EB8-88B8-AC297C409033}" dt="2021-10-15T11:23:11.079" v="3442" actId="20577"/>
          <ac:spMkLst>
            <pc:docMk/>
            <pc:sldMk cId="1262381948" sldId="345"/>
            <ac:spMk id="3" creationId="{139D5992-74CA-4E5E-831D-1F8F99FB57FF}"/>
          </ac:spMkLst>
        </pc:spChg>
        <pc:picChg chg="mod">
          <ac:chgData name="Nguyen Bui Trong Tin" userId="e8b171ad-d98b-49d5-bbe6-f86bd94206fe" providerId="ADAL" clId="{CD195020-EA4A-4EB8-88B8-AC297C409033}" dt="2021-10-15T11:15:07.844" v="3071" actId="1076"/>
          <ac:picMkLst>
            <pc:docMk/>
            <pc:sldMk cId="1262381948" sldId="345"/>
            <ac:picMk id="4" creationId="{00000000-0000-0000-0000-000000000000}"/>
          </ac:picMkLst>
        </pc:picChg>
      </pc:sldChg>
      <pc:sldChg chg="modSp mod">
        <pc:chgData name="Nguyen Bui Trong Tin" userId="e8b171ad-d98b-49d5-bbe6-f86bd94206fe" providerId="ADAL" clId="{CD195020-EA4A-4EB8-88B8-AC297C409033}" dt="2021-10-15T11:16:08.642" v="3093" actId="20577"/>
        <pc:sldMkLst>
          <pc:docMk/>
          <pc:sldMk cId="2341652476" sldId="346"/>
        </pc:sldMkLst>
        <pc:spChg chg="mod">
          <ac:chgData name="Nguyen Bui Trong Tin" userId="e8b171ad-d98b-49d5-bbe6-f86bd94206fe" providerId="ADAL" clId="{CD195020-EA4A-4EB8-88B8-AC297C409033}" dt="2021-10-15T11:16:08.642" v="3093" actId="20577"/>
          <ac:spMkLst>
            <pc:docMk/>
            <pc:sldMk cId="2341652476" sldId="346"/>
            <ac:spMk id="3" creationId="{139D5992-74CA-4E5E-831D-1F8F99FB57FF}"/>
          </ac:spMkLst>
        </pc:spChg>
        <pc:picChg chg="mod">
          <ac:chgData name="Nguyen Bui Trong Tin" userId="e8b171ad-d98b-49d5-bbe6-f86bd94206fe" providerId="ADAL" clId="{CD195020-EA4A-4EB8-88B8-AC297C409033}" dt="2021-10-15T11:15:56.641" v="3073" actId="14100"/>
          <ac:picMkLst>
            <pc:docMk/>
            <pc:sldMk cId="2341652476" sldId="346"/>
            <ac:picMk id="38914" creationId="{00000000-0000-0000-0000-000000000000}"/>
          </ac:picMkLst>
        </pc:picChg>
      </pc:sldChg>
      <pc:sldChg chg="modSp mod">
        <pc:chgData name="Nguyen Bui Trong Tin" userId="e8b171ad-d98b-49d5-bbe6-f86bd94206fe" providerId="ADAL" clId="{CD195020-EA4A-4EB8-88B8-AC297C409033}" dt="2021-10-15T08:13:46.194" v="145" actId="20577"/>
        <pc:sldMkLst>
          <pc:docMk/>
          <pc:sldMk cId="569821050" sldId="373"/>
        </pc:sldMkLst>
        <pc:spChg chg="mod">
          <ac:chgData name="Nguyen Bui Trong Tin" userId="e8b171ad-d98b-49d5-bbe6-f86bd94206fe" providerId="ADAL" clId="{CD195020-EA4A-4EB8-88B8-AC297C409033}" dt="2021-10-15T08:13:46.194" v="145" actId="20577"/>
          <ac:spMkLst>
            <pc:docMk/>
            <pc:sldMk cId="569821050" sldId="373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CD195020-EA4A-4EB8-88B8-AC297C409033}" dt="2021-10-15T08:32:19.054" v="500" actId="20577"/>
        <pc:sldMkLst>
          <pc:docMk/>
          <pc:sldMk cId="3201002002" sldId="374"/>
        </pc:sldMkLst>
        <pc:spChg chg="mod">
          <ac:chgData name="Nguyen Bui Trong Tin" userId="e8b171ad-d98b-49d5-bbe6-f86bd94206fe" providerId="ADAL" clId="{CD195020-EA4A-4EB8-88B8-AC297C409033}" dt="2021-10-15T08:32:19.054" v="500" actId="20577"/>
          <ac:spMkLst>
            <pc:docMk/>
            <pc:sldMk cId="3201002002" sldId="374"/>
            <ac:spMk id="3" creationId="{139D5992-74CA-4E5E-831D-1F8F99FB57FF}"/>
          </ac:spMkLst>
        </pc:spChg>
      </pc:sldChg>
      <pc:sldChg chg="addSp modSp mod">
        <pc:chgData name="Nguyen Bui Trong Tin" userId="e8b171ad-d98b-49d5-bbe6-f86bd94206fe" providerId="ADAL" clId="{CD195020-EA4A-4EB8-88B8-AC297C409033}" dt="2021-10-15T08:36:46.816" v="604" actId="20577"/>
        <pc:sldMkLst>
          <pc:docMk/>
          <pc:sldMk cId="47940601" sldId="375"/>
        </pc:sldMkLst>
        <pc:spChg chg="mod">
          <ac:chgData name="Nguyen Bui Trong Tin" userId="e8b171ad-d98b-49d5-bbe6-f86bd94206fe" providerId="ADAL" clId="{CD195020-EA4A-4EB8-88B8-AC297C409033}" dt="2021-10-15T08:36:46.816" v="604" actId="20577"/>
          <ac:spMkLst>
            <pc:docMk/>
            <pc:sldMk cId="47940601" sldId="3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D195020-EA4A-4EB8-88B8-AC297C409033}" dt="2021-10-15T08:35:12.754" v="511" actId="1076"/>
          <ac:picMkLst>
            <pc:docMk/>
            <pc:sldMk cId="47940601" sldId="375"/>
            <ac:picMk id="4" creationId="{D0DFCEAC-05E9-422C-A920-EE88936C24A2}"/>
          </ac:picMkLst>
        </pc:picChg>
      </pc:sldChg>
    </pc:docChg>
  </pc:docChgLst>
  <pc:docChgLst>
    <pc:chgData name="Nguyen Thi Thuy" userId="51590b7b-a373-4bbe-8e38-44e726520488" providerId="ADAL" clId="{1A23B024-1A85-4245-BD96-A1D28A82ED43}"/>
    <pc:docChg chg="delSld modSld">
      <pc:chgData name="Nguyen Thi Thuy" userId="51590b7b-a373-4bbe-8e38-44e726520488" providerId="ADAL" clId="{1A23B024-1A85-4245-BD96-A1D28A82ED43}" dt="2021-10-14T07:17:38.596" v="10" actId="1076"/>
      <pc:docMkLst>
        <pc:docMk/>
      </pc:docMkLst>
      <pc:sldChg chg="modSp mod">
        <pc:chgData name="Nguyen Thi Thuy" userId="51590b7b-a373-4bbe-8e38-44e726520488" providerId="ADAL" clId="{1A23B024-1A85-4245-BD96-A1D28A82ED43}" dt="2021-10-14T02:23:41.701" v="4" actId="20577"/>
        <pc:sldMkLst>
          <pc:docMk/>
          <pc:sldMk cId="347343441" sldId="283"/>
        </pc:sldMkLst>
        <pc:spChg chg="mod">
          <ac:chgData name="Nguyen Thi Thuy" userId="51590b7b-a373-4bbe-8e38-44e726520488" providerId="ADAL" clId="{1A23B024-1A85-4245-BD96-A1D28A82ED43}" dt="2021-10-14T02:23:41.701" v="4" actId="20577"/>
          <ac:spMkLst>
            <pc:docMk/>
            <pc:sldMk cId="347343441" sldId="283"/>
            <ac:spMk id="3" creationId="{139D5992-74CA-4E5E-831D-1F8F99FB57FF}"/>
          </ac:spMkLst>
        </pc:spChg>
      </pc:sldChg>
      <pc:sldChg chg="modSp mod">
        <pc:chgData name="Nguyen Thi Thuy" userId="51590b7b-a373-4bbe-8e38-44e726520488" providerId="ADAL" clId="{1A23B024-1A85-4245-BD96-A1D28A82ED43}" dt="2021-10-14T03:18:04.384" v="8" actId="20577"/>
        <pc:sldMkLst>
          <pc:docMk/>
          <pc:sldMk cId="312064320" sldId="319"/>
        </pc:sldMkLst>
        <pc:spChg chg="mod">
          <ac:chgData name="Nguyen Thi Thuy" userId="51590b7b-a373-4bbe-8e38-44e726520488" providerId="ADAL" clId="{1A23B024-1A85-4245-BD96-A1D28A82ED43}" dt="2021-10-14T03:18:04.384" v="8" actId="20577"/>
          <ac:spMkLst>
            <pc:docMk/>
            <pc:sldMk cId="312064320" sldId="319"/>
            <ac:spMk id="3" creationId="{139D5992-74CA-4E5E-831D-1F8F99FB57FF}"/>
          </ac:spMkLst>
        </pc:spChg>
      </pc:sldChg>
      <pc:sldChg chg="modSp mod">
        <pc:chgData name="Nguyen Thi Thuy" userId="51590b7b-a373-4bbe-8e38-44e726520488" providerId="ADAL" clId="{1A23B024-1A85-4245-BD96-A1D28A82ED43}" dt="2021-10-14T07:17:38.596" v="10" actId="1076"/>
        <pc:sldMkLst>
          <pc:docMk/>
          <pc:sldMk cId="569821050" sldId="373"/>
        </pc:sldMkLst>
        <pc:spChg chg="mod">
          <ac:chgData name="Nguyen Thi Thuy" userId="51590b7b-a373-4bbe-8e38-44e726520488" providerId="ADAL" clId="{1A23B024-1A85-4245-BD96-A1D28A82ED43}" dt="2021-10-14T07:17:38.596" v="10" actId="1076"/>
          <ac:spMkLst>
            <pc:docMk/>
            <pc:sldMk cId="569821050" sldId="373"/>
            <ac:spMk id="3" creationId="{139D5992-74CA-4E5E-831D-1F8F99FB57FF}"/>
          </ac:spMkLst>
        </pc:spChg>
      </pc:sldChg>
      <pc:sldChg chg="del">
        <pc:chgData name="Nguyen Thi Thuy" userId="51590b7b-a373-4bbe-8e38-44e726520488" providerId="ADAL" clId="{1A23B024-1A85-4245-BD96-A1D28A82ED43}" dt="2021-10-14T06:41:46.808" v="9" actId="47"/>
        <pc:sldMkLst>
          <pc:docMk/>
          <pc:sldMk cId="1043140304" sldId="467"/>
        </pc:sldMkLst>
      </pc:sldChg>
    </pc:docChg>
  </pc:docChgLst>
  <pc:docChgLst>
    <pc:chgData name="Nguyen Bui Trong Tin" userId="e8b171ad-d98b-49d5-bbe6-f86bd94206fe" providerId="ADAL" clId="{8921A642-072E-4F11-8F54-1AB7EEBC9CA9}"/>
    <pc:docChg chg="modSld">
      <pc:chgData name="Nguyen Bui Trong Tin" userId="e8b171ad-d98b-49d5-bbe6-f86bd94206fe" providerId="ADAL" clId="{8921A642-072E-4F11-8F54-1AB7EEBC9CA9}" dt="2021-06-06T14:30:48.586" v="0" actId="1076"/>
      <pc:docMkLst>
        <pc:docMk/>
      </pc:docMkLst>
      <pc:sldChg chg="modSp mod">
        <pc:chgData name="Nguyen Bui Trong Tin" userId="e8b171ad-d98b-49d5-bbe6-f86bd94206fe" providerId="ADAL" clId="{8921A642-072E-4F11-8F54-1AB7EEBC9CA9}" dt="2021-06-06T14:30:48.586" v="0" actId="1076"/>
        <pc:sldMkLst>
          <pc:docMk/>
          <pc:sldMk cId="219659427" sldId="455"/>
        </pc:sldMkLst>
        <pc:picChg chg="mod">
          <ac:chgData name="Nguyen Bui Trong Tin" userId="e8b171ad-d98b-49d5-bbe6-f86bd94206fe" providerId="ADAL" clId="{8921A642-072E-4F11-8F54-1AB7EEBC9CA9}" dt="2021-06-06T14:30:48.586" v="0" actId="1076"/>
          <ac:picMkLst>
            <pc:docMk/>
            <pc:sldMk cId="219659427" sldId="455"/>
            <ac:picMk id="2" creationId="{D8260F42-5975-401C-86CF-FE06F6C015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CA90E-825D-41CC-BB48-4B087D1C399F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1D403-9C72-431E-94CC-34560A9862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02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465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22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888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980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660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136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562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399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649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6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80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619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4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281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621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076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30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790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178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99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88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41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86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88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653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774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980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807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037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B,B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4797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A,D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235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 (</a:t>
            </a:r>
            <a:r>
              <a:rPr lang="en-US" err="1"/>
              <a:t>là</a:t>
            </a:r>
            <a:r>
              <a:rPr lang="en-US"/>
              <a:t> do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), D do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liều</a:t>
            </a:r>
            <a:r>
              <a:rPr lang="en-US"/>
              <a:t> 10 </a:t>
            </a:r>
            <a:r>
              <a:rPr lang="en-US" err="1"/>
              <a:t>thì</a:t>
            </a:r>
            <a:r>
              <a:rPr lang="en-US"/>
              <a:t> t</a:t>
            </a:r>
            <a:r>
              <a:rPr lang="vi-VN"/>
              <a:t>ư</a:t>
            </a:r>
            <a:r>
              <a:rPr lang="en-US" err="1"/>
              <a:t>ơng</a:t>
            </a:r>
            <a:r>
              <a:rPr lang="en-US"/>
              <a:t> đ</a:t>
            </a:r>
            <a:r>
              <a:rPr lang="vi-VN"/>
              <a:t>ư</a:t>
            </a:r>
            <a:r>
              <a:rPr lang="en-US" err="1"/>
              <a:t>ơng</a:t>
            </a:r>
            <a:r>
              <a:rPr lang="en-US"/>
              <a:t> </a:t>
            </a:r>
            <a:r>
              <a:rPr lang="en-US" err="1"/>
              <a:t>nhau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483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A,  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066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942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D, B (estrogen </a:t>
            </a:r>
            <a:r>
              <a:rPr lang="en-US" err="1"/>
              <a:t>kéo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 36h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đỉnh</a:t>
            </a:r>
            <a:r>
              <a:rPr lang="en-US"/>
              <a:t> LH)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596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D, 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90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A, B, A (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)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340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Marvelon </a:t>
            </a:r>
            <a:r>
              <a:rPr lang="en-US" dirty="0" err="1"/>
              <a:t>là</a:t>
            </a:r>
            <a:r>
              <a:rPr lang="en-US" dirty="0"/>
              <a:t> COCs (EE+DSG), </a:t>
            </a:r>
            <a:r>
              <a:rPr lang="en-US" dirty="0" err="1"/>
              <a:t>Rigevidon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COCs (EE+LNG)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866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Ở VN dung TDF, AZT, 3TC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1, EFV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2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27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HRT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estrogen </a:t>
            </a:r>
            <a:r>
              <a:rPr lang="en-US" dirty="0" err="1"/>
              <a:t>thôi</a:t>
            </a:r>
            <a:endParaRPr lang="en-US" dirty="0"/>
          </a:p>
          <a:p>
            <a:r>
              <a:rPr lang="en-US" dirty="0"/>
              <a:t>86 </a:t>
            </a:r>
            <a:r>
              <a:rPr lang="en-US" dirty="0" err="1"/>
              <a:t>Chọn</a:t>
            </a:r>
            <a:r>
              <a:rPr lang="en-US" dirty="0"/>
              <a:t> B: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(6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dung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, 12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), 6 </a:t>
            </a:r>
            <a:r>
              <a:rPr lang="en-US" dirty="0" err="1"/>
              <a:t>tháng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r>
              <a:rPr lang="en-US" dirty="0"/>
              <a:t>87 C. 45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1%. Rong </a:t>
            </a:r>
            <a:r>
              <a:rPr lang="en-US" dirty="0" err="1"/>
              <a:t>kinh</a:t>
            </a:r>
            <a:r>
              <a:rPr lang="en-US" dirty="0"/>
              <a:t>, c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Cu-IUD. LNG IUD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ức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LH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rụng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endParaRPr lang="en-US" dirty="0"/>
          </a:p>
          <a:p>
            <a:r>
              <a:rPr lang="en-AU" dirty="0"/>
              <a:t>https://www.fsrh.org/standards-and-guidance/documents/fsrh-guidance-contraception-for-women-aged-over-40-years-2017/ (</a:t>
            </a:r>
            <a:r>
              <a:rPr lang="en-AU" dirty="0" err="1"/>
              <a:t>trang</a:t>
            </a:r>
            <a:r>
              <a:rPr lang="en-AU" dirty="0"/>
              <a:t> 24/69)</a:t>
            </a:r>
          </a:p>
          <a:p>
            <a:r>
              <a:rPr lang="en-US" dirty="0"/>
              <a:t>8</a:t>
            </a:r>
            <a:r>
              <a:rPr lang="en-AU" dirty="0"/>
              <a:t>8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7103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5946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952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742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29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856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</a:t>
            </a:r>
            <a:r>
              <a:rPr lang="vi-VN"/>
              <a:t>ư</a:t>
            </a:r>
            <a:r>
              <a:rPr lang="en-US" err="1"/>
              <a:t>ỡng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Lh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rapid test </a:t>
            </a:r>
            <a:r>
              <a:rPr lang="en-US" err="1"/>
              <a:t>là</a:t>
            </a:r>
            <a:r>
              <a:rPr lang="en-US"/>
              <a:t> 20, </a:t>
            </a:r>
            <a:r>
              <a:rPr lang="en-US" err="1"/>
              <a:t>đỉnh</a:t>
            </a:r>
            <a:r>
              <a:rPr lang="en-US"/>
              <a:t> LH </a:t>
            </a:r>
            <a:r>
              <a:rPr lang="en-US" err="1"/>
              <a:t>là</a:t>
            </a:r>
            <a:r>
              <a:rPr lang="en-US"/>
              <a:t> 70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9437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939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3276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addb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3472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28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86 a, 87b, 88a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1504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B-C-D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8368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BDBC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73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0046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9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652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Bbda</a:t>
            </a:r>
            <a:endParaRPr lang="en-US" dirty="0"/>
          </a:p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: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1, </a:t>
            </a:r>
            <a:r>
              <a:rPr lang="en-US" dirty="0" err="1"/>
              <a:t>trừ</a:t>
            </a:r>
            <a:r>
              <a:rPr lang="en-US" dirty="0"/>
              <a:t> Pops, ECPs </a:t>
            </a:r>
            <a:r>
              <a:rPr lang="en-US" dirty="0" err="1"/>
              <a:t>loại</a:t>
            </a:r>
            <a:r>
              <a:rPr lang="en-US" dirty="0"/>
              <a:t> 2</a:t>
            </a:r>
          </a:p>
          <a:p>
            <a:r>
              <a:rPr lang="en-US" dirty="0"/>
              <a:t>C</a:t>
            </a:r>
            <a:r>
              <a:rPr lang="en-AU" dirty="0"/>
              <a:t>IN: Pops </a:t>
            </a:r>
            <a:r>
              <a:rPr lang="en-AU" dirty="0" err="1"/>
              <a:t>và</a:t>
            </a:r>
            <a:r>
              <a:rPr lang="en-AU" dirty="0"/>
              <a:t> CU IUD </a:t>
            </a:r>
            <a:r>
              <a:rPr lang="en-AU" dirty="0" err="1"/>
              <a:t>loại</a:t>
            </a:r>
            <a:r>
              <a:rPr lang="en-AU" dirty="0"/>
              <a:t> 1, </a:t>
            </a:r>
            <a:r>
              <a:rPr lang="en-AU" dirty="0" err="1"/>
              <a:t>còn</a:t>
            </a:r>
            <a:r>
              <a:rPr lang="en-AU" dirty="0"/>
              <a:t> </a:t>
            </a:r>
            <a:r>
              <a:rPr lang="en-AU" dirty="0" err="1"/>
              <a:t>lại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460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325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)</a:t>
            </a:r>
          </a:p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10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(</a:t>
            </a:r>
            <a:r>
              <a:rPr lang="en-US" dirty="0" err="1"/>
              <a:t>implanon</a:t>
            </a:r>
            <a:r>
              <a:rPr lang="en-US" dirty="0"/>
              <a:t>)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D (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4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6563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LNG postinor-2 750ug 1 </a:t>
            </a:r>
            <a:r>
              <a:rPr lang="en-US" dirty="0" err="1"/>
              <a:t>viên</a:t>
            </a:r>
            <a:r>
              <a:rPr lang="en-US" dirty="0"/>
              <a:t>, postinor-1 1500ug 1 </a:t>
            </a:r>
            <a:r>
              <a:rPr lang="en-US" dirty="0" err="1"/>
              <a:t>viên</a:t>
            </a:r>
            <a:r>
              <a:rPr lang="en-US" dirty="0"/>
              <a:t>, POPs 150ug</a:t>
            </a:r>
          </a:p>
          <a:p>
            <a:r>
              <a:rPr lang="en-US" dirty="0"/>
              <a:t>BD?</a:t>
            </a:r>
          </a:p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5744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6938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endParaRPr lang="en-AU" dirty="0"/>
          </a:p>
          <a:p>
            <a:r>
              <a:rPr lang="en-US" dirty="0"/>
              <a:t>D</a:t>
            </a:r>
            <a:endParaRPr lang="en-AU" dirty="0"/>
          </a:p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498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1428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874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đúng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57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4282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0752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57b</a:t>
            </a:r>
          </a:p>
          <a:p>
            <a:r>
              <a:rPr lang="en-US" dirty="0"/>
              <a:t>58iud</a:t>
            </a:r>
          </a:p>
          <a:p>
            <a:r>
              <a:rPr lang="en-US" dirty="0"/>
              <a:t>59triet</a:t>
            </a:r>
          </a:p>
          <a:p>
            <a:r>
              <a:rPr lang="en-US" dirty="0"/>
              <a:t>60iud</a:t>
            </a:r>
          </a:p>
          <a:p>
            <a:r>
              <a:rPr lang="en-US" dirty="0"/>
              <a:t>61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ức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noãn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endParaRPr lang="en-US" dirty="0"/>
          </a:p>
          <a:p>
            <a:r>
              <a:rPr lang="en-US" dirty="0"/>
              <a:t>62 </a:t>
            </a:r>
            <a:r>
              <a:rPr lang="en-US" dirty="0" err="1"/>
              <a:t>đúng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7909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63 </a:t>
            </a:r>
            <a:r>
              <a:rPr lang="en-US" dirty="0" err="1"/>
              <a:t>đúng</a:t>
            </a:r>
            <a:endParaRPr lang="en-US" dirty="0"/>
          </a:p>
          <a:p>
            <a:r>
              <a:rPr lang="en-US" dirty="0"/>
              <a:t>64 </a:t>
            </a:r>
            <a:r>
              <a:rPr lang="en-US" dirty="0" err="1"/>
              <a:t>khẩn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(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),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(</a:t>
            </a:r>
            <a:r>
              <a:rPr lang="en-US" dirty="0" err="1"/>
              <a:t>diệt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)</a:t>
            </a:r>
          </a:p>
          <a:p>
            <a:r>
              <a:rPr lang="en-US" dirty="0"/>
              <a:t>65 </a:t>
            </a:r>
            <a:r>
              <a:rPr lang="en-US" dirty="0" err="1"/>
              <a:t>đúng</a:t>
            </a:r>
            <a:endParaRPr lang="en-US" dirty="0"/>
          </a:p>
          <a:p>
            <a:r>
              <a:rPr lang="en-US" dirty="0"/>
              <a:t>66 </a:t>
            </a:r>
            <a:r>
              <a:rPr lang="en-US" dirty="0" err="1"/>
              <a:t>đúng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5180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509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9990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5328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9888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7827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3021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50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6146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7870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0527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4889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2530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4340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41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4035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5619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(</a:t>
            </a:r>
            <a:r>
              <a:rPr lang="en-US" dirty="0" err="1"/>
              <a:t>mife</a:t>
            </a:r>
            <a:r>
              <a:rPr lang="en-US" dirty="0"/>
              <a:t> 120h, </a:t>
            </a:r>
            <a:r>
              <a:rPr lang="en-US" dirty="0" err="1"/>
              <a:t>lng</a:t>
            </a:r>
            <a:r>
              <a:rPr lang="en-US" dirty="0"/>
              <a:t> 72h)</a:t>
            </a:r>
          </a:p>
          <a:p>
            <a:r>
              <a:rPr lang="en-US" dirty="0"/>
              <a:t>B (POP </a:t>
            </a:r>
            <a:r>
              <a:rPr lang="en-US" dirty="0" err="1"/>
              <a:t>mới</a:t>
            </a:r>
            <a:r>
              <a:rPr lang="en-US" dirty="0"/>
              <a:t> UC </a:t>
            </a:r>
            <a:r>
              <a:rPr lang="en-US" dirty="0" err="1"/>
              <a:t>phóng</a:t>
            </a:r>
            <a:r>
              <a:rPr lang="en-US" dirty="0"/>
              <a:t>,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nhầy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700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(ECP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, Cu IUD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diệt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)</a:t>
            </a:r>
          </a:p>
          <a:p>
            <a:r>
              <a:rPr lang="en-US" dirty="0"/>
              <a:t>D (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10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80206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6190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ccdad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0817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</a:p>
          <a:p>
            <a:r>
              <a:rPr lang="en-GB" dirty="0"/>
              <a:t>C (</a:t>
            </a:r>
            <a:r>
              <a:rPr lang="en-GB" dirty="0" err="1"/>
              <a:t>câu</a:t>
            </a:r>
            <a:r>
              <a:rPr lang="en-GB" dirty="0"/>
              <a:t> </a:t>
            </a:r>
            <a:r>
              <a:rPr lang="en-GB" dirty="0" err="1"/>
              <a:t>hỏi</a:t>
            </a:r>
            <a:r>
              <a:rPr lang="en-GB" dirty="0"/>
              <a:t> </a:t>
            </a:r>
            <a:r>
              <a:rPr lang="en-GB" dirty="0" err="1"/>
              <a:t>nói</a:t>
            </a:r>
            <a:r>
              <a:rPr lang="en-GB" dirty="0"/>
              <a:t> ý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mirena</a:t>
            </a:r>
            <a:r>
              <a:rPr lang="en-GB" dirty="0"/>
              <a:t>: t</a:t>
            </a:r>
            <a:r>
              <a:rPr lang="en-US" dirty="0" err="1"/>
              <a:t>ức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)</a:t>
            </a:r>
          </a:p>
          <a:p>
            <a:r>
              <a:rPr lang="en-GB" dirty="0"/>
              <a:t>B</a:t>
            </a:r>
          </a:p>
          <a:p>
            <a:r>
              <a:rPr lang="en-GB" dirty="0"/>
              <a:t>D</a:t>
            </a:r>
          </a:p>
          <a:p>
            <a:r>
              <a:rPr lang="en-GB" dirty="0"/>
              <a:t>C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1478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acada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367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aabcb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8846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aadcd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3586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aaabd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99926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ccbbd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8955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dadda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D403-9C72-431E-94CC-34560A9862FC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5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9115000/" TargetMode="External"/><Relationship Id="rId7" Type="http://schemas.openxmlformats.org/officeDocument/2006/relationships/image" Target="../media/image85.png"/><Relationship Id="rId2" Type="http://schemas.openxmlformats.org/officeDocument/2006/relationships/hyperlink" Target="https://www.fsrh.org/standards-and-guidance/documents/combined-hormonal-contraception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hyperlink" Target="https://pubmed.ncbi.nlm.nih.gov/15846690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831017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0000"/>
                </a:solidFill>
              </a:rPr>
              <a:t>SLIDE 83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0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E2 &lt;15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XH, ng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30,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20-35,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35 tang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5662" cy="156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422602-7F30-48E9-BF3B-BD4C9926A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343" y="1867181"/>
            <a:ext cx="5906829" cy="28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609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Y13 HKII</a:t>
            </a:r>
          </a:p>
        </p:txBody>
      </p:sp>
    </p:spTree>
    <p:extLst>
      <p:ext uri="{BB962C8B-B14F-4D97-AF65-F5344CB8AC3E}">
        <p14:creationId xmlns:p14="http://schemas.microsoft.com/office/powerpoint/2010/main" val="2321910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64610"/>
            <a:ext cx="9144000" cy="329339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79D, 80D, 81A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&lt; 12h)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8576" cy="3564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952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5451"/>
            <a:ext cx="9144000" cy="282254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82D, 83B, 84B, 85 </a:t>
            </a:r>
          </a:p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IUD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B1: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xám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qua B2</a:t>
            </a: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B2: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vòng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chụp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XQ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53304" cy="398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6434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43580"/>
            <a:ext cx="9144000" cy="301442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ECP: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Cu-IUD&gt;SPRM&gt;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Postinor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(LNG)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(Cu –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LNG)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86A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ECP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87A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88C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COCs)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87841" cy="384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2426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55024"/>
            <a:ext cx="9144000" cy="250297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89D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MK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90B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chốt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ngoài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91D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73"/>
          <a:stretch/>
        </p:blipFill>
        <p:spPr bwMode="auto">
          <a:xfrm>
            <a:off x="-1" y="0"/>
            <a:ext cx="9156811" cy="296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2"/>
          <a:stretch/>
        </p:blipFill>
        <p:spPr bwMode="auto">
          <a:xfrm>
            <a:off x="-1" y="2960176"/>
            <a:ext cx="9175234" cy="139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3699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Y13 HKII lần 2</a:t>
            </a:r>
          </a:p>
        </p:txBody>
      </p:sp>
    </p:spTree>
    <p:extLst>
      <p:ext uri="{BB962C8B-B14F-4D97-AF65-F5344CB8AC3E}">
        <p14:creationId xmlns:p14="http://schemas.microsoft.com/office/powerpoint/2010/main" val="16040391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02616"/>
            <a:ext cx="9144000" cy="340590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79A 80D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81d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86949" cy="3502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1849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82440"/>
            <a:ext cx="9144000" cy="257556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82B, 83D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84C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85b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82750" cy="413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6803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44806"/>
            <a:ext cx="9144000" cy="341319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A-B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ARV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chắn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chụp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CTC,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TT)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3. BN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vs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BCS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:v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86"/>
          <a:stretch/>
        </p:blipFill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96"/>
          <a:stretch/>
        </p:blipFill>
        <p:spPr bwMode="auto">
          <a:xfrm>
            <a:off x="0" y="1013460"/>
            <a:ext cx="9144000" cy="233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3819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06264"/>
            <a:ext cx="9144000" cy="175173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B-C-D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620"/>
            <a:ext cx="8221980" cy="514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652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87086"/>
            <a:ext cx="9144000" cy="4709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&lt;21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ytnc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4944" cy="159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2EC9CC-05A8-4112-95DA-844CFC3E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50" y="589414"/>
            <a:ext cx="4104750" cy="2791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FF1B60-48DD-4E9E-A634-9436C4CD8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81154"/>
            <a:ext cx="4042983" cy="2587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F49679-16B3-40C3-A07C-296CEA925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23" y="3381154"/>
            <a:ext cx="5233877" cy="27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87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Y12 HKI:  </a:t>
            </a:r>
          </a:p>
        </p:txBody>
      </p:sp>
    </p:spTree>
    <p:extLst>
      <p:ext uri="{BB962C8B-B14F-4D97-AF65-F5344CB8AC3E}">
        <p14:creationId xmlns:p14="http://schemas.microsoft.com/office/powerpoint/2010/main" val="7858922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1907" cy="415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7992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55559" cy="3006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288D9F3-81C9-49C7-B121-E104DA5E4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63"/>
          <a:stretch/>
        </p:blipFill>
        <p:spPr bwMode="auto">
          <a:xfrm>
            <a:off x="882275" y="3020420"/>
            <a:ext cx="8261725" cy="2478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C3041CC-49EC-40ED-B897-37A223B3E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01"/>
          <a:stretch/>
        </p:blipFill>
        <p:spPr bwMode="auto">
          <a:xfrm>
            <a:off x="882274" y="5420084"/>
            <a:ext cx="8261725" cy="151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0438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4280" cy="395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768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Y12 HKII</a:t>
            </a:r>
          </a:p>
        </p:txBody>
      </p:sp>
    </p:spTree>
    <p:extLst>
      <p:ext uri="{BB962C8B-B14F-4D97-AF65-F5344CB8AC3E}">
        <p14:creationId xmlns:p14="http://schemas.microsoft.com/office/powerpoint/2010/main" val="15520248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5" t="10886" r="1658" b="4078"/>
          <a:stretch/>
        </p:blipFill>
        <p:spPr bwMode="auto">
          <a:xfrm rot="20901185">
            <a:off x="448217" y="674571"/>
            <a:ext cx="8860290" cy="534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901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61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353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3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7211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Y11 HK1:  </a:t>
            </a:r>
          </a:p>
        </p:txBody>
      </p:sp>
    </p:spTree>
    <p:extLst>
      <p:ext uri="{BB962C8B-B14F-4D97-AF65-F5344CB8AC3E}">
        <p14:creationId xmlns:p14="http://schemas.microsoft.com/office/powerpoint/2010/main" val="13860297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615" cy="429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83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14-2</a:t>
            </a:r>
          </a:p>
        </p:txBody>
      </p:sp>
    </p:spTree>
    <p:extLst>
      <p:ext uri="{BB962C8B-B14F-4D97-AF65-F5344CB8AC3E}">
        <p14:creationId xmlns:p14="http://schemas.microsoft.com/office/powerpoint/2010/main" val="15668481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5889" cy="440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4843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"/>
            <a:ext cx="9126391" cy="367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081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Y11 HKII</a:t>
            </a:r>
          </a:p>
        </p:txBody>
      </p:sp>
    </p:spTree>
    <p:extLst>
      <p:ext uri="{BB962C8B-B14F-4D97-AF65-F5344CB8AC3E}">
        <p14:creationId xmlns:p14="http://schemas.microsoft.com/office/powerpoint/2010/main" val="5966226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5869"/>
            <a:ext cx="9167759" cy="354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152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865679" cy="384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9379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11553" cy="392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8656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9" y="3212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Y15 L1</a:t>
            </a:r>
            <a:endParaRPr lang="en-US" sz="4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818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7066-5ACC-40EF-A479-9048915D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56404-0AA9-4BE3-AC02-397F6B226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BEDE0-FEDE-4F6D-8570-E7B6773A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080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FEAC-9928-4DDF-8058-0DA5A53A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6400F-1ABE-4BAC-8934-E5E9F65F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7ECD7-D031-4278-809E-F5B151AE9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966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CE4D-7C43-4944-B5FF-895AB042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BD11F-4616-46EF-87B4-87E8FF4E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7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66"/>
            <a:ext cx="6106332" cy="1614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4876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E63B-D53D-40E6-A229-EA076A21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B1DC-E5BE-468B-8687-DCC90757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1EB939-6FDC-41B7-9517-53AFE3B9FAC0}"/>
              </a:ext>
            </a:extLst>
          </p:cNvPr>
          <p:cNvSpPr txBox="1">
            <a:spLocks/>
          </p:cNvSpPr>
          <p:nvPr/>
        </p:nvSpPr>
        <p:spPr>
          <a:xfrm>
            <a:off x="15499" y="32120"/>
            <a:ext cx="9144000" cy="183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Y15 HK1 </a:t>
            </a:r>
          </a:p>
        </p:txBody>
      </p:sp>
    </p:spTree>
    <p:extLst>
      <p:ext uri="{BB962C8B-B14F-4D97-AF65-F5344CB8AC3E}">
        <p14:creationId xmlns:p14="http://schemas.microsoft.com/office/powerpoint/2010/main" val="31819422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C731-DCE3-43CF-9CB0-169414AE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C7AD-D62C-4BF3-94B9-FADB7AA3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D3A39-CAA3-48E5-B96F-60FECA5D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41"/>
            <a:ext cx="9144000" cy="51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433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F03B-4C51-4B4E-A4F1-C62CE3AC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783CF-4EBF-4E5F-8753-126D1176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3CD68-4EA0-425D-AA31-01F9008C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4" y="47434"/>
            <a:ext cx="9144000" cy="26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26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9" y="3212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Y15 HK2</a:t>
            </a:r>
          </a:p>
        </p:txBody>
      </p:sp>
    </p:spTree>
    <p:extLst>
      <p:ext uri="{BB962C8B-B14F-4D97-AF65-F5344CB8AC3E}">
        <p14:creationId xmlns:p14="http://schemas.microsoft.com/office/powerpoint/2010/main" val="8162554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CE65-8F3A-4154-839D-FDBAF15C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CB8-4DBD-4999-93AF-7A150855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CE4DA-0968-41B4-917D-7790CCCB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085"/>
            <a:ext cx="9144000" cy="3576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792D6E-3F3C-4E15-B147-8DACE188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2176"/>
            <a:ext cx="3486637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913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3540-1489-401B-88CC-3FC425BE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0945F-8C3B-4180-89E4-46DFD8AC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19BB5-B259-4907-B1A8-F271DCC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" y="0"/>
            <a:ext cx="9144000" cy="50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170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5705-E72C-45A8-B1E9-7C5A621A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3433E-08DA-4596-982E-BA247659D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C4834-E132-48ED-851E-BA2AF155F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300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C2CB-3382-499E-BA95-F73C8DF9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D8139-3474-4E39-ADD9-907C89EC1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CA28C-623C-43A6-9FEA-FA308CF6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6" y="52522"/>
            <a:ext cx="9144000" cy="1872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1CA5B-77F2-453A-8422-A062F780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" y="1825625"/>
            <a:ext cx="9144000" cy="28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77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9" y="3212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Y15 </a:t>
            </a:r>
            <a:r>
              <a:rPr lang="en-US" sz="4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0939413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02C7-D9ED-449C-B3E7-7C3FEA6C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F55BD-214C-4527-8E8C-C4075013C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9B2EF-F5BD-42B2-9752-15F675203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" y="0"/>
            <a:ext cx="9144000" cy="3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9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61121" cy="1518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FF46E-ACC7-4451-AA1A-8F24DB90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0324"/>
            <a:ext cx="5526494" cy="22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63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0B56-9351-45D5-9610-761FEB8D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A5FFE-2F96-48A7-BFBF-798E037E8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BE015-8751-444E-A570-A5271DAFD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16479" cy="3235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5A0C4-8A5C-427B-A8B3-12B83107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2043"/>
            <a:ext cx="6225363" cy="346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353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0799-1045-4A24-94E7-87FFA2D3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DABAF-619D-4EFC-A27D-EBC5BA4A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AB934-F7C0-40B9-A6C4-6E638B8A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493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D275-E0D3-4937-BE62-4FE2C2B9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DC46-67D7-45C1-96A2-CC27DD108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0E9FC-B939-44FF-A214-BC880B28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" y="0"/>
            <a:ext cx="9144000" cy="441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854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B84C-FCE0-42C9-9A4C-259C0A5D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D5AFC-DA37-401F-87D6-1196951E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6BE93-24BF-4A4E-9C6C-65C3D788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65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11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4320-672B-4381-AB15-2FFECA05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6B499-E70A-4500-ACD7-439A9BDD8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5B890-455B-4FD9-961A-6C5A9AF65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597"/>
            <a:ext cx="9144000" cy="40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937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DED2-4CF9-4EF2-9D22-C23B50F0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DCF6-7489-4516-A740-2A4098AC7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FB621-784B-4A44-8F14-DA24935C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4549"/>
            <a:ext cx="9144000" cy="42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031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F861-A115-4794-A332-A160589E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CE01A-D993-4878-B128-04E35BD7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3DF0D-67C9-4018-B8F3-A62869005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833"/>
            <a:ext cx="9144000" cy="38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872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E35A-EDAB-433E-9D84-6BB2A9BF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D62E3-696D-4329-9FA4-FAC6CBAA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63CF2-341A-4DD0-A0E5-C1623D643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555"/>
            <a:ext cx="9144000" cy="65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34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819C-6A38-4A44-9A00-D760E498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5FBB-FD6C-4BD3-B5FD-D95E0DF0E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38F15-02CB-41A3-B91B-46FA179D6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560"/>
            <a:ext cx="9144000" cy="42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583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4A12-790C-4ACB-917E-5E689BC1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3685-8C52-4BCA-80C9-8475BF726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926D3-98DA-4C79-A889-919F8D15F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5483"/>
            <a:ext cx="9144000" cy="34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9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1568" cy="162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3043DE-250D-4A5A-948F-D1BFFC6E3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262372" y="628452"/>
            <a:ext cx="4619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563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244-2971-4547-BCF1-5397D441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F366-F467-4191-A8B5-2D5A76B69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8646C-24BA-4685-B678-3842C559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595"/>
            <a:ext cx="6574444" cy="2785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B78C1-C906-48A5-B033-8B9D90E18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4089"/>
            <a:ext cx="6810153" cy="282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21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E29E-1197-406C-953C-326AC817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31C9-0974-4387-9335-234E586BB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F6E95-1F76-4F67-89D9-C96E1C85A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93812" cy="2833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6013A-ACDA-4558-8BEF-13D50F930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2753"/>
            <a:ext cx="7065335" cy="33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301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3195-9D31-492B-A21D-FFB1FACD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5810-D8A7-4B77-8048-2226A313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F7167-861E-4E24-91E7-AC588B02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03"/>
            <a:ext cx="9144000" cy="411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28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9" y="3212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Trắc nghiệm sách</a:t>
            </a:r>
          </a:p>
        </p:txBody>
      </p:sp>
    </p:spTree>
    <p:extLst>
      <p:ext uri="{BB962C8B-B14F-4D97-AF65-F5344CB8AC3E}">
        <p14:creationId xmlns:p14="http://schemas.microsoft.com/office/powerpoint/2010/main" val="13607713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32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6991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0529" cy="691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138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5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6714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99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2900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8020" cy="683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683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1864" cy="595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9FFA59-7264-4A2F-8464-CAE6ADA88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03" y="3715657"/>
            <a:ext cx="2037997" cy="3142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75F2F-C069-489E-8F08-3ADD62ADF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727" y="5403333"/>
            <a:ext cx="3159276" cy="14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6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3+(32-14)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5539" cy="159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7652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90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5492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55064" cy="691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4803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 HKII Y15</a:t>
            </a:r>
          </a:p>
        </p:txBody>
      </p:sp>
    </p:spTree>
    <p:extLst>
      <p:ext uri="{BB962C8B-B14F-4D97-AF65-F5344CB8AC3E}">
        <p14:creationId xmlns:p14="http://schemas.microsoft.com/office/powerpoint/2010/main" val="2036358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59464"/>
            <a:ext cx="9144000" cy="222259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1D; 2A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rút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ngắn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HFI); 3B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ECP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9218" name="Picture 2" descr="Không có mô tả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7" b="37688"/>
          <a:stretch/>
        </p:blipFill>
        <p:spPr bwMode="auto">
          <a:xfrm>
            <a:off x="0" y="-1"/>
            <a:ext cx="9103124" cy="455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210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67416"/>
            <a:ext cx="9144000" cy="219058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4C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E-P)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5B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6C [BV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): IUD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ytnc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Luân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chịu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:3 ].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dk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IUD)</a:t>
            </a:r>
          </a:p>
        </p:txBody>
      </p:sp>
      <p:pic>
        <p:nvPicPr>
          <p:cNvPr id="4" name="Picture 2" descr="Không có mô tả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t="62018" b="7818"/>
          <a:stretch/>
        </p:blipFill>
        <p:spPr bwMode="auto">
          <a:xfrm>
            <a:off x="0" y="0"/>
            <a:ext cx="9161998" cy="455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0020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7C; 8A, 9D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BCS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10D (ko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g/h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11266" name="Picture 2" descr="Không có mô tả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14951" b="49283"/>
          <a:stretch/>
        </p:blipFill>
        <p:spPr bwMode="auto">
          <a:xfrm>
            <a:off x="0" y="0"/>
            <a:ext cx="9206831" cy="475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DFCEAC-05E9-422C-A920-EE88936C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618" y="1818417"/>
            <a:ext cx="3458818" cy="6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LT14-1</a:t>
            </a:r>
          </a:p>
        </p:txBody>
      </p:sp>
    </p:spTree>
    <p:extLst>
      <p:ext uri="{BB962C8B-B14F-4D97-AF65-F5344CB8AC3E}">
        <p14:creationId xmlns:p14="http://schemas.microsoft.com/office/powerpoint/2010/main" val="85832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36150" cy="162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1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965075" cy="159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6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Y15 cuối kỳ lần 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47" y="1825625"/>
            <a:ext cx="7492506" cy="37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TN13-1</a:t>
            </a:r>
          </a:p>
        </p:txBody>
      </p:sp>
    </p:spTree>
    <p:extLst>
      <p:ext uri="{BB962C8B-B14F-4D97-AF65-F5344CB8AC3E}">
        <p14:creationId xmlns:p14="http://schemas.microsoft.com/office/powerpoint/2010/main" val="279959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7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6ACF3-31EC-48B1-85D7-A4FEE44B8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420" y="3698906"/>
            <a:ext cx="6219160" cy="21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31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5036" cy="1518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06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noãn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ca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noãn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SPRM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protestin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vòng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con them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khẩn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LNG-IUD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2" y="0"/>
            <a:ext cx="8923230" cy="384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43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03645" cy="280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677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TN13-2</a:t>
            </a:r>
          </a:p>
          <a:p>
            <a:pPr algn="l"/>
            <a:endParaRPr lang="en-US" sz="4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5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381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836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7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nghỉ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&lt;7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122"/>
            <a:ext cx="9049183" cy="213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45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bền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vững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stds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7244" cy="1921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126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77114"/>
            <a:ext cx="9144000" cy="128088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100" cy="1890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9BF536-F09F-445B-AE30-6AB80C8C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534" y="1946422"/>
            <a:ext cx="4770031" cy="36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2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9" y="763966"/>
            <a:ext cx="8266001" cy="541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7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LT13-1</a:t>
            </a:r>
          </a:p>
          <a:p>
            <a:pPr algn="l"/>
            <a:endParaRPr lang="en-US" sz="4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465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042531" cy="164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732D09-B827-4BE1-B30D-3DBFA473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2200275"/>
            <a:ext cx="61150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19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4079" cy="215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043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+ AUB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5873" cy="178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963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68"/>
            <a:ext cx="8980398" cy="171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254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ECP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dung đ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5790" cy="139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017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LT13-2</a:t>
            </a:r>
          </a:p>
        </p:txBody>
      </p:sp>
    </p:spTree>
    <p:extLst>
      <p:ext uri="{BB962C8B-B14F-4D97-AF65-F5344CB8AC3E}">
        <p14:creationId xmlns:p14="http://schemas.microsoft.com/office/powerpoint/2010/main" val="1929073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51"/>
          <a:stretch/>
        </p:blipFill>
        <p:spPr bwMode="auto">
          <a:xfrm>
            <a:off x="0" y="0"/>
            <a:ext cx="9144000" cy="80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7"/>
          <a:stretch/>
        </p:blipFill>
        <p:spPr bwMode="auto">
          <a:xfrm>
            <a:off x="0" y="805912"/>
            <a:ext cx="9144000" cy="148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ABFB86-8823-4EDD-940F-6A914DFB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43" y="2403955"/>
            <a:ext cx="61626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49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0135" cy="120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866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chu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(25-40t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9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18-25: 7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ECP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-&gt; D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4260" cy="1518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4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6" y="1181023"/>
            <a:ext cx="7859747" cy="40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1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postinor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LNG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62996" cy="1797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4026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TN12-1</a:t>
            </a:r>
          </a:p>
          <a:p>
            <a:pPr algn="l"/>
            <a:endParaRPr lang="en-US" sz="4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37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168325" cy="201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0EC922-76CF-49BE-9FE0-433BF6EE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976" y="2753278"/>
            <a:ext cx="48672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9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48h,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24h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72"/>
            <a:ext cx="9004515" cy="282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062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84937"/>
            <a:ext cx="9144000" cy="183542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lynes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ethynodiol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mpa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net,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deso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etg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SPRM: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đồi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LNG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sổ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0517" cy="216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213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360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60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TN12-2</a:t>
            </a:r>
          </a:p>
        </p:txBody>
      </p:sp>
    </p:spTree>
    <p:extLst>
      <p:ext uri="{BB962C8B-B14F-4D97-AF65-F5344CB8AC3E}">
        <p14:creationId xmlns:p14="http://schemas.microsoft.com/office/powerpoint/2010/main" val="2701487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793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036" cy="327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423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91"/>
          <a:stretch/>
        </p:blipFill>
        <p:spPr bwMode="auto">
          <a:xfrm>
            <a:off x="-130284" y="0"/>
            <a:ext cx="9274283" cy="1835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27"/>
          <a:stretch/>
        </p:blipFill>
        <p:spPr bwMode="auto">
          <a:xfrm>
            <a:off x="-203093" y="1835426"/>
            <a:ext cx="9274283" cy="142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03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4562"/>
            <a:ext cx="7346117" cy="44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24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205290" cy="277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5222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LT12-1</a:t>
            </a:r>
          </a:p>
        </p:txBody>
      </p:sp>
    </p:spTree>
    <p:extLst>
      <p:ext uri="{BB962C8B-B14F-4D97-AF65-F5344CB8AC3E}">
        <p14:creationId xmlns:p14="http://schemas.microsoft.com/office/powerpoint/2010/main" val="351161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02"/>
          <a:stretch/>
        </p:blipFill>
        <p:spPr bwMode="auto">
          <a:xfrm>
            <a:off x="-1" y="47786"/>
            <a:ext cx="9004515" cy="91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7"/>
          <a:stretch/>
        </p:blipFill>
        <p:spPr bwMode="auto">
          <a:xfrm>
            <a:off x="-24538" y="960896"/>
            <a:ext cx="9029052" cy="1751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B53914-048E-4E18-94AC-8A89FC89843E}"/>
              </a:ext>
            </a:extLst>
          </p:cNvPr>
          <p:cNvSpPr txBox="1">
            <a:spLocks/>
          </p:cNvSpPr>
          <p:nvPr/>
        </p:nvSpPr>
        <p:spPr>
          <a:xfrm>
            <a:off x="-52891" y="6044932"/>
            <a:ext cx="9168538" cy="813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err="1"/>
              <a:t>Ví</a:t>
            </a:r>
            <a:r>
              <a:rPr lang="en-GB"/>
              <a:t> </a:t>
            </a:r>
            <a:r>
              <a:rPr lang="en-GB" err="1"/>
              <a:t>dụ</a:t>
            </a:r>
            <a:r>
              <a:rPr lang="en-GB"/>
              <a:t> </a:t>
            </a:r>
            <a:r>
              <a:rPr lang="en-GB" err="1"/>
              <a:t>mốc</a:t>
            </a:r>
            <a:r>
              <a:rPr lang="en-GB"/>
              <a:t> </a:t>
            </a:r>
            <a:r>
              <a:rPr lang="en-GB" err="1"/>
              <a:t>uống</a:t>
            </a:r>
            <a:r>
              <a:rPr lang="en-GB"/>
              <a:t> </a:t>
            </a:r>
            <a:r>
              <a:rPr lang="en-GB" err="1"/>
              <a:t>đầu</a:t>
            </a:r>
            <a:r>
              <a:rPr lang="en-GB"/>
              <a:t> </a:t>
            </a:r>
            <a:r>
              <a:rPr lang="en-GB" err="1"/>
              <a:t>tiên</a:t>
            </a:r>
            <a:r>
              <a:rPr lang="en-GB"/>
              <a:t> </a:t>
            </a:r>
            <a:r>
              <a:rPr lang="en-GB" err="1"/>
              <a:t>tr</a:t>
            </a:r>
            <a:r>
              <a:rPr lang="vi-VN"/>
              <a:t>ư</a:t>
            </a:r>
            <a:r>
              <a:rPr lang="en-US" err="1"/>
              <a:t>ớc</a:t>
            </a:r>
            <a:r>
              <a:rPr lang="en-US"/>
              <a:t> </a:t>
            </a:r>
            <a:r>
              <a:rPr lang="en-GB" err="1"/>
              <a:t>đỉnh</a:t>
            </a:r>
            <a:r>
              <a:rPr lang="en-GB"/>
              <a:t> LH (</a:t>
            </a:r>
            <a:r>
              <a:rPr lang="en-GB" err="1"/>
              <a:t>số</a:t>
            </a:r>
            <a:r>
              <a:rPr lang="en-GB"/>
              <a:t> 1), </a:t>
            </a:r>
            <a:r>
              <a:rPr lang="en-GB" err="1"/>
              <a:t>thì</a:t>
            </a:r>
            <a:r>
              <a:rPr lang="en-GB"/>
              <a:t> </a:t>
            </a:r>
            <a:r>
              <a:rPr lang="en-GB" err="1"/>
              <a:t>bảo</a:t>
            </a:r>
            <a:r>
              <a:rPr lang="en-GB"/>
              <a:t> </a:t>
            </a:r>
            <a:r>
              <a:rPr lang="en-GB" err="1"/>
              <a:t>vệ</a:t>
            </a:r>
            <a:r>
              <a:rPr lang="en-GB"/>
              <a:t> </a:t>
            </a:r>
            <a:r>
              <a:rPr lang="en-GB" err="1"/>
              <a:t>trong</a:t>
            </a:r>
            <a:r>
              <a:rPr lang="en-GB"/>
              <a:t> 48h, </a:t>
            </a:r>
            <a:r>
              <a:rPr lang="en-GB" err="1"/>
              <a:t>nếu</a:t>
            </a:r>
            <a:r>
              <a:rPr lang="en-GB"/>
              <a:t> </a:t>
            </a:r>
            <a:r>
              <a:rPr lang="en-GB" err="1"/>
              <a:t>sau</a:t>
            </a:r>
            <a:r>
              <a:rPr lang="en-GB"/>
              <a:t> 48h </a:t>
            </a:r>
            <a:r>
              <a:rPr lang="en-GB" err="1"/>
              <a:t>có</a:t>
            </a:r>
            <a:r>
              <a:rPr lang="en-GB"/>
              <a:t> </a:t>
            </a:r>
            <a:r>
              <a:rPr lang="en-GB" err="1"/>
              <a:t>đỉnh</a:t>
            </a:r>
            <a:r>
              <a:rPr lang="en-GB"/>
              <a:t> LH </a:t>
            </a:r>
            <a:r>
              <a:rPr lang="en-GB" err="1"/>
              <a:t>thì</a:t>
            </a:r>
            <a:r>
              <a:rPr lang="en-GB"/>
              <a:t> </a:t>
            </a:r>
            <a:r>
              <a:rPr lang="en-GB" err="1"/>
              <a:t>không</a:t>
            </a:r>
            <a:r>
              <a:rPr lang="en-GB"/>
              <a:t> </a:t>
            </a:r>
            <a:r>
              <a:rPr lang="en-GB" err="1"/>
              <a:t>bảo</a:t>
            </a:r>
            <a:r>
              <a:rPr lang="en-GB"/>
              <a:t> </a:t>
            </a:r>
            <a:r>
              <a:rPr lang="en-GB" err="1"/>
              <a:t>vệ</a:t>
            </a:r>
            <a:r>
              <a:rPr lang="en-GB"/>
              <a:t> đ</a:t>
            </a:r>
            <a:r>
              <a:rPr lang="vi-VN"/>
              <a:t>ư</a:t>
            </a:r>
            <a:r>
              <a:rPr lang="en-US" err="1"/>
              <a:t>ợc</a:t>
            </a:r>
            <a:r>
              <a:rPr lang="en-US"/>
              <a:t>.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LH,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di </a:t>
            </a:r>
            <a:r>
              <a:rPr lang="en-US" err="1"/>
              <a:t>dời</a:t>
            </a:r>
            <a:r>
              <a:rPr lang="en-US"/>
              <a:t> </a:t>
            </a:r>
            <a:r>
              <a:rPr lang="en-US" err="1"/>
              <a:t>cửa</a:t>
            </a:r>
            <a:r>
              <a:rPr lang="en-US"/>
              <a:t> </a:t>
            </a:r>
            <a:r>
              <a:rPr lang="en-US" err="1"/>
              <a:t>sổ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tổ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hỗ</a:t>
            </a:r>
            <a:r>
              <a:rPr lang="en-US"/>
              <a:t> </a:t>
            </a:r>
            <a:r>
              <a:rPr lang="en-US" err="1"/>
              <a:t>trợ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. </a:t>
            </a:r>
            <a:r>
              <a:rPr lang="en-US" err="1"/>
              <a:t>Tóm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dung &gt;24h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tiếp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B2A0A2-ED88-455D-9126-1EC65A54A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834" y="2814296"/>
            <a:ext cx="4893166" cy="26315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5CE40A-FDF9-415C-ACA0-0505287CD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12204"/>
            <a:ext cx="4226296" cy="29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8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14752" cy="2262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13E1B-8735-4A96-8D16-44AEB62CD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019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8295" cy="294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9389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LT12-2</a:t>
            </a:r>
          </a:p>
        </p:txBody>
      </p:sp>
    </p:spTree>
    <p:extLst>
      <p:ext uri="{BB962C8B-B14F-4D97-AF65-F5344CB8AC3E}">
        <p14:creationId xmlns:p14="http://schemas.microsoft.com/office/powerpoint/2010/main" val="935377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0" y="0"/>
            <a:ext cx="9144000" cy="277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41"/>
          <a:stretch/>
        </p:blipFill>
        <p:spPr bwMode="auto">
          <a:xfrm>
            <a:off x="0" y="2677578"/>
            <a:ext cx="9144000" cy="111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049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3728" cy="271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657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7848" cy="322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303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88"/>
          <a:stretch/>
        </p:blipFill>
        <p:spPr bwMode="auto">
          <a:xfrm>
            <a:off x="121323" y="0"/>
            <a:ext cx="9022677" cy="168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8"/>
          <a:stretch/>
        </p:blipFill>
        <p:spPr bwMode="auto">
          <a:xfrm>
            <a:off x="121323" y="1565328"/>
            <a:ext cx="9022677" cy="124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41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076294" cy="392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12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HKI Y15</a:t>
            </a:r>
          </a:p>
          <a:p>
            <a:pPr algn="l"/>
            <a:endParaRPr lang="en-US" sz="4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378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ADF9144-0F5C-47DA-8AFD-AE4F5E6919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DFC51-E309-4265-B6B4-1347E6E2E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9144000" cy="29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35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ADF9144-0F5C-47DA-8AFD-AE4F5E6919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1D508-FAAC-4A75-B249-02A6FA1B5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51" b="2841"/>
          <a:stretch/>
        </p:blipFill>
        <p:spPr>
          <a:xfrm>
            <a:off x="0" y="677576"/>
            <a:ext cx="9144000" cy="44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59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ADF9144-0F5C-47DA-8AFD-AE4F5E6919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60F42-5975-401C-86CF-FE06F6C0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292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CF4C84-08F7-413A-9103-557A11B00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292082"/>
            <a:ext cx="60769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9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Y14 HK 1 giữa kì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10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IUD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né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cổ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LNG IUD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1037" cy="255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939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7"/>
          <a:stretch/>
        </p:blipFill>
        <p:spPr bwMode="auto">
          <a:xfrm>
            <a:off x="-1" y="0"/>
            <a:ext cx="9120865" cy="223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761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518" cy="241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5D1BF1-7264-48D0-82FC-9340AE914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831" y="2297780"/>
            <a:ext cx="5123601" cy="2844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02CFAA-8684-482D-B383-79AF9E52E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369" y="5154422"/>
            <a:ext cx="9144000" cy="15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58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progest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qua EE (20 carbon),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17b hydroxy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18C)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79026" cy="139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2C3010-1EB8-48D1-978D-7E81CEE7F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6540"/>
            <a:ext cx="5258768" cy="15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39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HIV,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LNG-IUD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ARV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DMPA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IUD.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07759" cy="4602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05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TN14-1</a:t>
            </a:r>
          </a:p>
        </p:txBody>
      </p:sp>
    </p:spTree>
    <p:extLst>
      <p:ext uri="{BB962C8B-B14F-4D97-AF65-F5344CB8AC3E}">
        <p14:creationId xmlns:p14="http://schemas.microsoft.com/office/powerpoint/2010/main" val="1495374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83200"/>
            <a:ext cx="9144000" cy="157480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89B – 90C-91D (chị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Phước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Hiền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marvelon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x2).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91: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BCS 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90735" cy="3765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81B0E-9967-4F50-8E0E-224C1107F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" r="3274"/>
          <a:stretch/>
        </p:blipFill>
        <p:spPr>
          <a:xfrm>
            <a:off x="6148251" y="476155"/>
            <a:ext cx="2995749" cy="40484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166436-13D4-4DFD-A825-21C9A04F0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65976"/>
            <a:ext cx="4920343" cy="14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3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122"/>
            <a:ext cx="9183774" cy="139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267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Y14 HK II giữa kì</a:t>
            </a:r>
          </a:p>
        </p:txBody>
      </p:sp>
    </p:spTree>
    <p:extLst>
      <p:ext uri="{BB962C8B-B14F-4D97-AF65-F5344CB8AC3E}">
        <p14:creationId xmlns:p14="http://schemas.microsoft.com/office/powerpoint/2010/main" val="153227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211740" cy="238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251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66249" cy="230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3936DF-F5D1-4C24-9B73-AFE045726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46" b="15063"/>
          <a:stretch/>
        </p:blipFill>
        <p:spPr>
          <a:xfrm>
            <a:off x="1648633" y="5037941"/>
            <a:ext cx="7495367" cy="18200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194629-A82C-4371-BA93-4DA5D292A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59"/>
          <a:stretch/>
        </p:blipFill>
        <p:spPr>
          <a:xfrm>
            <a:off x="0" y="2309247"/>
            <a:ext cx="4623620" cy="3915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8B625-9392-4E02-852F-7B8A9E72E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167402"/>
            <a:ext cx="4361325" cy="1645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1D484-3676-4161-9E08-33B9778EF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" y="3284691"/>
            <a:ext cx="3627120" cy="19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32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AU">
                <a:hlinkClick r:id="rId2" tooltip="https://www.fsrh.org/standards-and-guidance/documents/combined-hormonal-contraception/"/>
              </a:rPr>
              <a:t>https://www.fsrh.org/standards-and-guidance/documents/combined-hormonal-contraception/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AU">
                <a:hlinkClick r:id="rId3" tooltip="https://pubmed.ncbi.nlm.nih.gov/9115000/"/>
              </a:rPr>
              <a:t>https://pubmed.ncbi.nlm.nih.gov/9115000/</a:t>
            </a:r>
            <a:endParaRPr lang="en-AU"/>
          </a:p>
          <a:p>
            <a:pPr algn="l"/>
            <a:r>
              <a:rPr lang="en-AU">
                <a:hlinkClick r:id="rId4" tooltip="https://pubmed.ncbi.nlm.nih.gov/15846690/"/>
              </a:rPr>
              <a:t>https://pubmed.ncbi.nlm.nih.gov/15846690/</a:t>
            </a:r>
            <a:endParaRPr lang="en-AU"/>
          </a:p>
          <a:p>
            <a:pPr algn="l"/>
            <a:endParaRPr lang="en-AU"/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925" cy="280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5A8E88-BD8B-4749-86D6-36C92C7F1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805193"/>
            <a:ext cx="4630994" cy="1270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6A98A0-D51F-4F5C-88D2-AB1304446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3" y="4075945"/>
            <a:ext cx="9144000" cy="100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820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2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399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89c,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mife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sảy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dù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them miso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chắn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dứt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>
                <a:hlinkClick r:id="rId3" tooltip="https://pubmed.ncbi.nlm.nih.gov/30831017/"/>
              </a:rPr>
              <a:t>https://pubmed.ncbi.nlm.nih.gov/30831017/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90.B.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91.D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18536" cy="443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082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Y14 HKII:  </a:t>
            </a:r>
          </a:p>
        </p:txBody>
      </p:sp>
    </p:spTree>
    <p:extLst>
      <p:ext uri="{BB962C8B-B14F-4D97-AF65-F5344CB8AC3E}">
        <p14:creationId xmlns:p14="http://schemas.microsoft.com/office/powerpoint/2010/main" val="3228865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Note:79b, 80d, 81a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Missed pills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COCs: https://www.fsrh.org/standards-and-guidance/documents/fsrh-ceu-guidance-recommended-actions-after-incorrect-use-of/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https://www.cdc.gov/reproductivehealth/unintendedpregnancy/pdf/248124_fig_2_3_4_final_tag508.pdf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1598" cy="385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01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80457" cy="167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5891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71200"/>
            <a:ext cx="9144000" cy="5868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progesterol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POP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COCs.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496" cy="3797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976202-1D55-40D1-B498-AE656A8C5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617" y="3797084"/>
            <a:ext cx="3052383" cy="24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734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935" cy="139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220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88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do chu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COCs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nguyệt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65294" cy="393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64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360" cy="3533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038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72"/>
            <a:ext cx="9161010" cy="219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9861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Y14 lượng giá HKI</a:t>
            </a:r>
          </a:p>
        </p:txBody>
      </p:sp>
    </p:spTree>
    <p:extLst>
      <p:ext uri="{BB962C8B-B14F-4D97-AF65-F5344CB8AC3E}">
        <p14:creationId xmlns:p14="http://schemas.microsoft.com/office/powerpoint/2010/main" val="28607561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7185" cy="463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3627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3"/>
          <a:stretch/>
        </p:blipFill>
        <p:spPr bwMode="auto">
          <a:xfrm>
            <a:off x="-21607" y="0"/>
            <a:ext cx="9165607" cy="344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6341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9" b="70969"/>
          <a:stretch/>
        </p:blipFill>
        <p:spPr bwMode="auto">
          <a:xfrm>
            <a:off x="0" y="0"/>
            <a:ext cx="8384583" cy="74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2"/>
          <a:stretch/>
        </p:blipFill>
        <p:spPr bwMode="auto">
          <a:xfrm>
            <a:off x="-1" y="914400"/>
            <a:ext cx="9016656" cy="3502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971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031363" cy="574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85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3 + (33-14)= 22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27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3513" cy="159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7007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Y13 lượng giá HKI:  </a:t>
            </a:r>
          </a:p>
        </p:txBody>
      </p:sp>
    </p:spTree>
    <p:extLst>
      <p:ext uri="{BB962C8B-B14F-4D97-AF65-F5344CB8AC3E}">
        <p14:creationId xmlns:p14="http://schemas.microsoft.com/office/powerpoint/2010/main" val="3393821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49: C 0.05, D 0.2, A 0.8, B 6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8999" cy="193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1378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51 D,  52 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miso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0" y="0"/>
            <a:ext cx="9094451" cy="205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894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95606"/>
            <a:ext cx="9144000" cy="3262394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53D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vỉ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thiểu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5+3=8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54D 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95959" cy="3595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6359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8297"/>
            <a:ext cx="9144000" cy="360970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55D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45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que 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tr.chứng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bốc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hỏa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lúc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56D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315" cy="314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7578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Y13 lượng giá HKII</a:t>
            </a:r>
          </a:p>
        </p:txBody>
      </p:sp>
    </p:spTree>
    <p:extLst>
      <p:ext uri="{BB962C8B-B14F-4D97-AF65-F5344CB8AC3E}">
        <p14:creationId xmlns:p14="http://schemas.microsoft.com/office/powerpoint/2010/main" val="36824752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39146"/>
            <a:ext cx="9144000" cy="361885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79D, 80D, 81D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9155" cy="323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550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82D, 83D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20-35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TDP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thuyên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84C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85C 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33211" cy="4588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7D839D-D48D-4A41-A6A4-27D0EF62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11" y="670560"/>
            <a:ext cx="3692885" cy="20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937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37166"/>
            <a:ext cx="9144000" cy="232083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86D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date r)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87D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FSH, AMH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FSH, Estrogen) AMH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lúc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còn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FSH &amp; Estrogen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đầu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CK)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88D (IUD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ảnh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hưởng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63"/>
          <a:stretch/>
        </p:blipFill>
        <p:spPr bwMode="auto">
          <a:xfrm>
            <a:off x="0" y="0"/>
            <a:ext cx="9144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01"/>
          <a:stretch/>
        </p:blipFill>
        <p:spPr bwMode="auto">
          <a:xfrm>
            <a:off x="0" y="2743200"/>
            <a:ext cx="9144000" cy="167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1951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87498"/>
            <a:ext cx="9144000" cy="227050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89C – 90B – 91B  (Thai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nghén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trong TCN 1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12w6/7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ACOG,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méo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20w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 VD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CRL &gt;/=7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EPL)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4823" cy="458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5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</TotalTime>
  <Words>1959</Words>
  <Application>Microsoft Office PowerPoint</Application>
  <PresentationFormat>On-screen Show (4:3)</PresentationFormat>
  <Paragraphs>394</Paragraphs>
  <Slides>165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0" baseType="lpstr">
      <vt:lpstr>Arial</vt:lpstr>
      <vt:lpstr>Calibri</vt:lpstr>
      <vt:lpstr>Calibri Light</vt:lpstr>
      <vt:lpstr>Wingdings</vt:lpstr>
      <vt:lpstr>Office Theme</vt:lpstr>
      <vt:lpstr>SLIDE 83</vt:lpstr>
      <vt:lpstr>Y15 cuối kỳ lần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Admin</cp:lastModifiedBy>
  <cp:revision>11</cp:revision>
  <dcterms:created xsi:type="dcterms:W3CDTF">2021-05-26T10:18:37Z</dcterms:created>
  <dcterms:modified xsi:type="dcterms:W3CDTF">2022-02-18T13:26:07Z</dcterms:modified>
</cp:coreProperties>
</file>